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74" r:id="rId2"/>
    <p:sldId id="385" r:id="rId3"/>
    <p:sldId id="678" r:id="rId4"/>
    <p:sldId id="686" r:id="rId5"/>
    <p:sldId id="679" r:id="rId6"/>
    <p:sldId id="680" r:id="rId7"/>
    <p:sldId id="681" r:id="rId8"/>
    <p:sldId id="682" r:id="rId9"/>
    <p:sldId id="684" r:id="rId10"/>
    <p:sldId id="685" r:id="rId11"/>
    <p:sldId id="349" r:id="rId12"/>
    <p:sldId id="351" r:id="rId13"/>
    <p:sldId id="352" r:id="rId14"/>
    <p:sldId id="347" r:id="rId15"/>
    <p:sldId id="350" r:id="rId16"/>
    <p:sldId id="675" r:id="rId17"/>
    <p:sldId id="676" r:id="rId18"/>
    <p:sldId id="677" r:id="rId19"/>
    <p:sldId id="674" r:id="rId20"/>
    <p:sldId id="372" r:id="rId21"/>
    <p:sldId id="376" r:id="rId22"/>
    <p:sldId id="371" r:id="rId23"/>
    <p:sldId id="366" r:id="rId24"/>
    <p:sldId id="356" r:id="rId25"/>
    <p:sldId id="357" r:id="rId26"/>
    <p:sldId id="359" r:id="rId27"/>
    <p:sldId id="360" r:id="rId28"/>
    <p:sldId id="355" r:id="rId29"/>
    <p:sldId id="361" r:id="rId30"/>
    <p:sldId id="380" r:id="rId31"/>
    <p:sldId id="363" r:id="rId32"/>
    <p:sldId id="374" r:id="rId33"/>
    <p:sldId id="375" r:id="rId34"/>
    <p:sldId id="381" r:id="rId35"/>
    <p:sldId id="382" r:id="rId36"/>
    <p:sldId id="322" r:id="rId37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6816" userDrawn="1">
          <p15:clr>
            <a:srgbClr val="A4A3A4"/>
          </p15:clr>
        </p15:guide>
        <p15:guide id="3" pos="816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CA075D-62A5-4360-8FBB-09CC913B4EF5}" v="25" dt="2023-11-06T17:21:02.075"/>
  </p1510:revLst>
</p1510:revInfo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21" autoAdjust="0"/>
    <p:restoredTop sz="79559" autoAdjust="0"/>
  </p:normalViewPr>
  <p:slideViewPr>
    <p:cSldViewPr>
      <p:cViewPr varScale="1">
        <p:scale>
          <a:sx n="74" d="100"/>
          <a:sy n="74" d="100"/>
        </p:scale>
        <p:origin x="858" y="72"/>
      </p:cViewPr>
      <p:guideLst>
        <p:guide pos="3840"/>
        <p:guide pos="6816"/>
        <p:guide pos="816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Юлия Челышева" userId="da1367ac177bd585" providerId="LiveId" clId="{EBCA075D-62A5-4360-8FBB-09CC913B4EF5}"/>
    <pc:docChg chg="undo custSel addSld delSld modSld sldOrd">
      <pc:chgData name="Юлия Челышева" userId="da1367ac177bd585" providerId="LiveId" clId="{EBCA075D-62A5-4360-8FBB-09CC913B4EF5}" dt="2023-11-06T17:36:06.632" v="731" actId="113"/>
      <pc:docMkLst>
        <pc:docMk/>
      </pc:docMkLst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3015568477" sldId="257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3372112429" sldId="258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4039893445" sldId="259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949250162" sldId="260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3725377645" sldId="261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3032278388" sldId="262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967842239" sldId="263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4035671598" sldId="265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392208206" sldId="267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1782216775" sldId="268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1416097442" sldId="269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1460791890" sldId="270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1219070557" sldId="271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1343780716" sldId="272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2673798077" sldId="273"/>
        </pc:sldMkLst>
      </pc:sldChg>
      <pc:sldChg chg="modSp mod">
        <pc:chgData name="Юлия Челышева" userId="da1367ac177bd585" providerId="LiveId" clId="{EBCA075D-62A5-4360-8FBB-09CC913B4EF5}" dt="2023-11-06T14:50:45.620" v="210" actId="113"/>
        <pc:sldMkLst>
          <pc:docMk/>
          <pc:sldMk cId="3332817386" sldId="274"/>
        </pc:sldMkLst>
        <pc:spChg chg="mod">
          <ac:chgData name="Юлия Челышева" userId="da1367ac177bd585" providerId="LiveId" clId="{EBCA075D-62A5-4360-8FBB-09CC913B4EF5}" dt="2023-11-06T14:49:33.025" v="68" actId="20577"/>
          <ac:spMkLst>
            <pc:docMk/>
            <pc:sldMk cId="3332817386" sldId="274"/>
            <ac:spMk id="2" creationId="{00000000-0000-0000-0000-000000000000}"/>
          </ac:spMkLst>
        </pc:spChg>
        <pc:spChg chg="mod">
          <ac:chgData name="Юлия Челышева" userId="da1367ac177bd585" providerId="LiveId" clId="{EBCA075D-62A5-4360-8FBB-09CC913B4EF5}" dt="2023-11-06T14:50:45.620" v="210" actId="113"/>
          <ac:spMkLst>
            <pc:docMk/>
            <pc:sldMk cId="3332817386" sldId="274"/>
            <ac:spMk id="3" creationId="{00000000-0000-0000-0000-000000000000}"/>
          </ac:spMkLst>
        </pc:spChg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3801411057" sldId="279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2039067017" sldId="283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554374016" sldId="284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0" sldId="298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52401118" sldId="316"/>
        </pc:sldMkLst>
      </pc:sldChg>
      <pc:sldChg chg="del">
        <pc:chgData name="Юлия Челышева" userId="da1367ac177bd585" providerId="LiveId" clId="{EBCA075D-62A5-4360-8FBB-09CC913B4EF5}" dt="2023-11-06T14:51:31.742" v="212" actId="2696"/>
        <pc:sldMkLst>
          <pc:docMk/>
          <pc:sldMk cId="3974250867" sldId="317"/>
        </pc:sldMkLst>
      </pc:sldChg>
      <pc:sldChg chg="addSp modSp mod">
        <pc:chgData name="Юлия Челышева" userId="da1367ac177bd585" providerId="LiveId" clId="{EBCA075D-62A5-4360-8FBB-09CC913B4EF5}" dt="2023-11-06T15:14:27.809" v="453" actId="1076"/>
        <pc:sldMkLst>
          <pc:docMk/>
          <pc:sldMk cId="2403766166" sldId="347"/>
        </pc:sldMkLst>
        <pc:spChg chg="add mod">
          <ac:chgData name="Юлия Челышева" userId="da1367ac177bd585" providerId="LiveId" clId="{EBCA075D-62A5-4360-8FBB-09CC913B4EF5}" dt="2023-11-06T15:14:27.809" v="453" actId="1076"/>
          <ac:spMkLst>
            <pc:docMk/>
            <pc:sldMk cId="2403766166" sldId="347"/>
            <ac:spMk id="3" creationId="{0C33F59A-841B-63E4-9144-6A400C8BAEC2}"/>
          </ac:spMkLst>
        </pc:spChg>
      </pc:sldChg>
      <pc:sldChg chg="addSp modSp mod">
        <pc:chgData name="Юлия Челышева" userId="da1367ac177bd585" providerId="LiveId" clId="{EBCA075D-62A5-4360-8FBB-09CC913B4EF5}" dt="2023-11-06T15:02:52.158" v="354" actId="207"/>
        <pc:sldMkLst>
          <pc:docMk/>
          <pc:sldMk cId="2325002359" sldId="349"/>
        </pc:sldMkLst>
        <pc:spChg chg="add mod">
          <ac:chgData name="Юлия Челышева" userId="da1367ac177bd585" providerId="LiveId" clId="{EBCA075D-62A5-4360-8FBB-09CC913B4EF5}" dt="2023-11-06T15:02:52.158" v="354" actId="207"/>
          <ac:spMkLst>
            <pc:docMk/>
            <pc:sldMk cId="2325002359" sldId="349"/>
            <ac:spMk id="3" creationId="{152E57E6-DF65-6002-912E-FC6B8FBF646A}"/>
          </ac:spMkLst>
        </pc:spChg>
      </pc:sldChg>
      <pc:sldChg chg="addSp modSp mod">
        <pc:chgData name="Юлия Челышева" userId="da1367ac177bd585" providerId="LiveId" clId="{EBCA075D-62A5-4360-8FBB-09CC913B4EF5}" dt="2023-11-06T15:21:22.228" v="470" actId="6549"/>
        <pc:sldMkLst>
          <pc:docMk/>
          <pc:sldMk cId="3412596196" sldId="350"/>
        </pc:sldMkLst>
        <pc:spChg chg="add mod">
          <ac:chgData name="Юлия Челышева" userId="da1367ac177bd585" providerId="LiveId" clId="{EBCA075D-62A5-4360-8FBB-09CC913B4EF5}" dt="2023-11-06T15:21:22.228" v="470" actId="6549"/>
          <ac:spMkLst>
            <pc:docMk/>
            <pc:sldMk cId="3412596196" sldId="350"/>
            <ac:spMk id="3" creationId="{C0D95B6A-A5B0-9DF2-9FC5-DBABCDE8CBCF}"/>
          </ac:spMkLst>
        </pc:spChg>
      </pc:sldChg>
      <pc:sldChg chg="addSp modSp mod">
        <pc:chgData name="Юлия Челышева" userId="da1367ac177bd585" providerId="LiveId" clId="{EBCA075D-62A5-4360-8FBB-09CC913B4EF5}" dt="2023-11-06T15:06:32.351" v="391" actId="1076"/>
        <pc:sldMkLst>
          <pc:docMk/>
          <pc:sldMk cId="3917195204" sldId="351"/>
        </pc:sldMkLst>
        <pc:spChg chg="add mod">
          <ac:chgData name="Юлия Челышева" userId="da1367ac177bd585" providerId="LiveId" clId="{EBCA075D-62A5-4360-8FBB-09CC913B4EF5}" dt="2023-11-06T15:06:32.351" v="391" actId="1076"/>
          <ac:spMkLst>
            <pc:docMk/>
            <pc:sldMk cId="3917195204" sldId="351"/>
            <ac:spMk id="3" creationId="{B2D6F3D0-9F42-A146-D4F8-F4594E7CEA3D}"/>
          </ac:spMkLst>
        </pc:spChg>
      </pc:sldChg>
      <pc:sldChg chg="addSp modSp mod">
        <pc:chgData name="Юлия Челышева" userId="da1367ac177bd585" providerId="LiveId" clId="{EBCA075D-62A5-4360-8FBB-09CC913B4EF5}" dt="2023-11-06T15:15:04.604" v="457" actId="1076"/>
        <pc:sldMkLst>
          <pc:docMk/>
          <pc:sldMk cId="222844757" sldId="352"/>
        </pc:sldMkLst>
        <pc:spChg chg="add mod">
          <ac:chgData name="Юлия Челышева" userId="da1367ac177bd585" providerId="LiveId" clId="{EBCA075D-62A5-4360-8FBB-09CC913B4EF5}" dt="2023-11-06T15:15:04.604" v="457" actId="1076"/>
          <ac:spMkLst>
            <pc:docMk/>
            <pc:sldMk cId="222844757" sldId="352"/>
            <ac:spMk id="3" creationId="{322E74CE-51F6-CCED-3964-07F995A63E41}"/>
          </ac:spMkLst>
        </pc:spChg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55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56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57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59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60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61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63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66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0" sldId="369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0" sldId="370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71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72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74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75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76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80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81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0" sldId="382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3204322822" sldId="383"/>
        </pc:sldMkLst>
      </pc:sldChg>
      <pc:sldChg chg="del">
        <pc:chgData name="Юлия Челышева" userId="da1367ac177bd585" providerId="LiveId" clId="{EBCA075D-62A5-4360-8FBB-09CC913B4EF5}" dt="2023-11-06T14:51:20.618" v="211" actId="2696"/>
        <pc:sldMkLst>
          <pc:docMk/>
          <pc:sldMk cId="464706337" sldId="384"/>
        </pc:sldMkLst>
      </pc:sldChg>
      <pc:sldChg chg="modSp mod">
        <pc:chgData name="Юлия Челышева" userId="da1367ac177bd585" providerId="LiveId" clId="{EBCA075D-62A5-4360-8FBB-09CC913B4EF5}" dt="2023-11-06T14:53:38.418" v="284" actId="14100"/>
        <pc:sldMkLst>
          <pc:docMk/>
          <pc:sldMk cId="1254560587" sldId="385"/>
        </pc:sldMkLst>
        <pc:spChg chg="mod">
          <ac:chgData name="Юлия Челышева" userId="da1367ac177bd585" providerId="LiveId" clId="{EBCA075D-62A5-4360-8FBB-09CC913B4EF5}" dt="2023-11-06T14:53:38.418" v="284" actId="14100"/>
          <ac:spMkLst>
            <pc:docMk/>
            <pc:sldMk cId="1254560587" sldId="385"/>
            <ac:spMk id="2" creationId="{68C8B354-7C23-4C2A-B9B2-9102D5414682}"/>
          </ac:spMkLst>
        </pc:spChg>
      </pc:sldChg>
      <pc:sldChg chg="del">
        <pc:chgData name="Юлия Челышева" userId="da1367ac177bd585" providerId="LiveId" clId="{EBCA075D-62A5-4360-8FBB-09CC913B4EF5}" dt="2023-11-06T14:51:31.742" v="212" actId="2696"/>
        <pc:sldMkLst>
          <pc:docMk/>
          <pc:sldMk cId="2471012773" sldId="666"/>
        </pc:sldMkLst>
      </pc:sldChg>
      <pc:sldChg chg="del">
        <pc:chgData name="Юлия Челышева" userId="da1367ac177bd585" providerId="LiveId" clId="{EBCA075D-62A5-4360-8FBB-09CC913B4EF5}" dt="2023-11-06T14:51:31.742" v="212" actId="2696"/>
        <pc:sldMkLst>
          <pc:docMk/>
          <pc:sldMk cId="3137949723" sldId="670"/>
        </pc:sldMkLst>
      </pc:sldChg>
      <pc:sldChg chg="del">
        <pc:chgData name="Юлия Челышева" userId="da1367ac177bd585" providerId="LiveId" clId="{EBCA075D-62A5-4360-8FBB-09CC913B4EF5}" dt="2023-11-06T14:51:31.742" v="212" actId="2696"/>
        <pc:sldMkLst>
          <pc:docMk/>
          <pc:sldMk cId="3967663171" sldId="671"/>
        </pc:sldMkLst>
      </pc:sldChg>
      <pc:sldChg chg="del">
        <pc:chgData name="Юлия Челышева" userId="da1367ac177bd585" providerId="LiveId" clId="{EBCA075D-62A5-4360-8FBB-09CC913B4EF5}" dt="2023-11-06T14:51:31.742" v="212" actId="2696"/>
        <pc:sldMkLst>
          <pc:docMk/>
          <pc:sldMk cId="3655074449" sldId="672"/>
        </pc:sldMkLst>
      </pc:sldChg>
      <pc:sldChg chg="del">
        <pc:chgData name="Юлия Челышева" userId="da1367ac177bd585" providerId="LiveId" clId="{EBCA075D-62A5-4360-8FBB-09CC913B4EF5}" dt="2023-11-06T14:51:31.742" v="212" actId="2696"/>
        <pc:sldMkLst>
          <pc:docMk/>
          <pc:sldMk cId="374039045" sldId="673"/>
        </pc:sldMkLst>
      </pc:sldChg>
      <pc:sldChg chg="del">
        <pc:chgData name="Юлия Челышева" userId="da1367ac177bd585" providerId="LiveId" clId="{EBCA075D-62A5-4360-8FBB-09CC913B4EF5}" dt="2023-11-06T17:20:55.828" v="670" actId="2696"/>
        <pc:sldMkLst>
          <pc:docMk/>
          <pc:sldMk cId="3777599417" sldId="674"/>
        </pc:sldMkLst>
      </pc:sldChg>
      <pc:sldChg chg="addSp modSp add mod">
        <pc:chgData name="Юлия Челышева" userId="da1367ac177bd585" providerId="LiveId" clId="{EBCA075D-62A5-4360-8FBB-09CC913B4EF5}" dt="2023-11-06T15:22:20.673" v="479" actId="1076"/>
        <pc:sldMkLst>
          <pc:docMk/>
          <pc:sldMk cId="2336220802" sldId="675"/>
        </pc:sldMkLst>
        <pc:spChg chg="add mod">
          <ac:chgData name="Юлия Челышева" userId="da1367ac177bd585" providerId="LiveId" clId="{EBCA075D-62A5-4360-8FBB-09CC913B4EF5}" dt="2023-11-06T15:22:20.673" v="479" actId="1076"/>
          <ac:spMkLst>
            <pc:docMk/>
            <pc:sldMk cId="2336220802" sldId="675"/>
            <ac:spMk id="3" creationId="{BD57DC28-3E15-35D8-1C91-26565984BDAD}"/>
          </ac:spMkLst>
        </pc:spChg>
      </pc:sldChg>
      <pc:sldChg chg="addSp modSp add mod">
        <pc:chgData name="Юлия Челышева" userId="da1367ac177bd585" providerId="LiveId" clId="{EBCA075D-62A5-4360-8FBB-09CC913B4EF5}" dt="2023-11-06T15:24:13.295" v="488" actId="1076"/>
        <pc:sldMkLst>
          <pc:docMk/>
          <pc:sldMk cId="170107502" sldId="676"/>
        </pc:sldMkLst>
        <pc:spChg chg="add mod">
          <ac:chgData name="Юлия Челышева" userId="da1367ac177bd585" providerId="LiveId" clId="{EBCA075D-62A5-4360-8FBB-09CC913B4EF5}" dt="2023-11-06T15:24:13.295" v="488" actId="1076"/>
          <ac:spMkLst>
            <pc:docMk/>
            <pc:sldMk cId="170107502" sldId="676"/>
            <ac:spMk id="3" creationId="{1D7543D0-B486-1A65-3E27-419903443EA9}"/>
          </ac:spMkLst>
        </pc:spChg>
      </pc:sldChg>
      <pc:sldChg chg="addSp modSp add mod">
        <pc:chgData name="Юлия Челышева" userId="da1367ac177bd585" providerId="LiveId" clId="{EBCA075D-62A5-4360-8FBB-09CC913B4EF5}" dt="2023-11-06T15:46:18.637" v="507" actId="1076"/>
        <pc:sldMkLst>
          <pc:docMk/>
          <pc:sldMk cId="3502204236" sldId="677"/>
        </pc:sldMkLst>
        <pc:picChg chg="add mod">
          <ac:chgData name="Юлия Челышева" userId="da1367ac177bd585" providerId="LiveId" clId="{EBCA075D-62A5-4360-8FBB-09CC913B4EF5}" dt="2023-11-06T15:46:18.637" v="507" actId="1076"/>
          <ac:picMkLst>
            <pc:docMk/>
            <pc:sldMk cId="3502204236" sldId="677"/>
            <ac:picMk id="3" creationId="{44C89C24-F789-2FAA-0CCD-FF70BB984178}"/>
          </ac:picMkLst>
        </pc:picChg>
      </pc:sldChg>
      <pc:sldChg chg="addSp delSp modSp new mod ord">
        <pc:chgData name="Юлия Челышева" userId="da1367ac177bd585" providerId="LiveId" clId="{EBCA075D-62A5-4360-8FBB-09CC913B4EF5}" dt="2023-11-06T17:36:06.632" v="731" actId="113"/>
        <pc:sldMkLst>
          <pc:docMk/>
          <pc:sldMk cId="1679572275" sldId="678"/>
        </pc:sldMkLst>
        <pc:spChg chg="mod">
          <ac:chgData name="Юлия Челышева" userId="da1367ac177bd585" providerId="LiveId" clId="{EBCA075D-62A5-4360-8FBB-09CC913B4EF5}" dt="2023-11-06T17:32:05.362" v="723" actId="6549"/>
          <ac:spMkLst>
            <pc:docMk/>
            <pc:sldMk cId="1679572275" sldId="678"/>
            <ac:spMk id="2" creationId="{3E6B85A4-07E3-71C5-4EF7-3FD6D71324B1}"/>
          </ac:spMkLst>
        </pc:spChg>
        <pc:spChg chg="del">
          <ac:chgData name="Юлия Челышева" userId="da1367ac177bd585" providerId="LiveId" clId="{EBCA075D-62A5-4360-8FBB-09CC913B4EF5}" dt="2023-11-06T15:32:18.136" v="503" actId="21"/>
          <ac:spMkLst>
            <pc:docMk/>
            <pc:sldMk cId="1679572275" sldId="678"/>
            <ac:spMk id="3" creationId="{54273312-5E2D-23AF-9361-4DCA708F5212}"/>
          </ac:spMkLst>
        </pc:spChg>
        <pc:spChg chg="add mod">
          <ac:chgData name="Юлия Челышева" userId="da1367ac177bd585" providerId="LiveId" clId="{EBCA075D-62A5-4360-8FBB-09CC913B4EF5}" dt="2023-11-06T17:36:06.632" v="731" actId="113"/>
          <ac:spMkLst>
            <pc:docMk/>
            <pc:sldMk cId="1679572275" sldId="678"/>
            <ac:spMk id="7" creationId="{06A38F62-7A2E-0BA8-5EF1-B1865B515A0D}"/>
          </ac:spMkLst>
        </pc:spChg>
        <pc:graphicFrameChg chg="add del mod">
          <ac:chgData name="Юлия Челышева" userId="da1367ac177bd585" providerId="LiveId" clId="{EBCA075D-62A5-4360-8FBB-09CC913B4EF5}" dt="2023-11-06T15:48:01.479" v="513"/>
          <ac:graphicFrameMkLst>
            <pc:docMk/>
            <pc:sldMk cId="1679572275" sldId="678"/>
            <ac:graphicFrameMk id="4" creationId="{BBDE1D89-7629-CFBE-25D1-85021E973A28}"/>
          </ac:graphicFrameMkLst>
        </pc:graphicFrameChg>
        <pc:graphicFrameChg chg="add del mod modGraphic">
          <ac:chgData name="Юлия Челышева" userId="da1367ac177bd585" providerId="LiveId" clId="{EBCA075D-62A5-4360-8FBB-09CC913B4EF5}" dt="2023-11-06T17:31:48.427" v="674" actId="21"/>
          <ac:graphicFrameMkLst>
            <pc:docMk/>
            <pc:sldMk cId="1679572275" sldId="678"/>
            <ac:graphicFrameMk id="5" creationId="{8C6A6749-C37C-7B35-A5A8-83CF63240B97}"/>
          </ac:graphicFrameMkLst>
        </pc:graphicFrameChg>
      </pc:sldChg>
      <pc:sldChg chg="modSp add mod">
        <pc:chgData name="Юлия Челышева" userId="da1367ac177bd585" providerId="LiveId" clId="{EBCA075D-62A5-4360-8FBB-09CC913B4EF5}" dt="2023-11-06T16:09:01.196" v="637" actId="14100"/>
        <pc:sldMkLst>
          <pc:docMk/>
          <pc:sldMk cId="1205684064" sldId="679"/>
        </pc:sldMkLst>
        <pc:graphicFrameChg chg="modGraphic">
          <ac:chgData name="Юлия Челышева" userId="da1367ac177bd585" providerId="LiveId" clId="{EBCA075D-62A5-4360-8FBB-09CC913B4EF5}" dt="2023-11-06T16:09:01.196" v="637" actId="14100"/>
          <ac:graphicFrameMkLst>
            <pc:docMk/>
            <pc:sldMk cId="1205684064" sldId="679"/>
            <ac:graphicFrameMk id="5" creationId="{8C6A6749-C37C-7B35-A5A8-83CF63240B97}"/>
          </ac:graphicFrameMkLst>
        </pc:graphicFrameChg>
      </pc:sldChg>
      <pc:sldChg chg="modSp add mod">
        <pc:chgData name="Юлия Челышева" userId="da1367ac177bd585" providerId="LiveId" clId="{EBCA075D-62A5-4360-8FBB-09CC913B4EF5}" dt="2023-11-06T16:39:43.090" v="668" actId="14100"/>
        <pc:sldMkLst>
          <pc:docMk/>
          <pc:sldMk cId="2283012483" sldId="680"/>
        </pc:sldMkLst>
        <pc:graphicFrameChg chg="modGraphic">
          <ac:chgData name="Юлия Челышева" userId="da1367ac177bd585" providerId="LiveId" clId="{EBCA075D-62A5-4360-8FBB-09CC913B4EF5}" dt="2023-11-06T16:39:43.090" v="668" actId="14100"/>
          <ac:graphicFrameMkLst>
            <pc:docMk/>
            <pc:sldMk cId="2283012483" sldId="680"/>
            <ac:graphicFrameMk id="5" creationId="{8C6A6749-C37C-7B35-A5A8-83CF63240B97}"/>
          </ac:graphicFrameMkLst>
        </pc:graphicFrameChg>
      </pc:sldChg>
      <pc:sldChg chg="addSp modSp new mod">
        <pc:chgData name="Юлия Челышева" userId="da1367ac177bd585" providerId="LiveId" clId="{EBCA075D-62A5-4360-8FBB-09CC913B4EF5}" dt="2023-11-06T16:14:04.398" v="643" actId="1076"/>
        <pc:sldMkLst>
          <pc:docMk/>
          <pc:sldMk cId="493681884" sldId="681"/>
        </pc:sldMkLst>
        <pc:picChg chg="add mod">
          <ac:chgData name="Юлия Челышева" userId="da1367ac177bd585" providerId="LiveId" clId="{EBCA075D-62A5-4360-8FBB-09CC913B4EF5}" dt="2023-11-06T16:14:04.398" v="643" actId="1076"/>
          <ac:picMkLst>
            <pc:docMk/>
            <pc:sldMk cId="493681884" sldId="681"/>
            <ac:picMk id="5" creationId="{BF2DB730-BF8A-3F7C-CD23-3CB9BE81C57D}"/>
          </ac:picMkLst>
        </pc:picChg>
      </pc:sldChg>
      <pc:sldChg chg="addSp delSp modSp new mod">
        <pc:chgData name="Юлия Челышева" userId="da1367ac177bd585" providerId="LiveId" clId="{EBCA075D-62A5-4360-8FBB-09CC913B4EF5}" dt="2023-11-06T16:15:55.641" v="654" actId="1366"/>
        <pc:sldMkLst>
          <pc:docMk/>
          <pc:sldMk cId="4273339499" sldId="682"/>
        </pc:sldMkLst>
        <pc:spChg chg="del">
          <ac:chgData name="Юлия Челышева" userId="da1367ac177bd585" providerId="LiveId" clId="{EBCA075D-62A5-4360-8FBB-09CC913B4EF5}" dt="2023-11-06T16:15:16.277" v="652" actId="21"/>
          <ac:spMkLst>
            <pc:docMk/>
            <pc:sldMk cId="4273339499" sldId="682"/>
            <ac:spMk id="2" creationId="{96441972-D9E8-FCBC-CC6B-E7F5406281FF}"/>
          </ac:spMkLst>
        </pc:spChg>
        <pc:spChg chg="del">
          <ac:chgData name="Юлия Челышева" userId="da1367ac177bd585" providerId="LiveId" clId="{EBCA075D-62A5-4360-8FBB-09CC913B4EF5}" dt="2023-11-06T16:15:13.272" v="651" actId="21"/>
          <ac:spMkLst>
            <pc:docMk/>
            <pc:sldMk cId="4273339499" sldId="682"/>
            <ac:spMk id="3" creationId="{63A9AE76-BCF5-00D1-8D2B-24B8042CC877}"/>
          </ac:spMkLst>
        </pc:spChg>
        <pc:picChg chg="add mod">
          <ac:chgData name="Юлия Челышева" userId="da1367ac177bd585" providerId="LiveId" clId="{EBCA075D-62A5-4360-8FBB-09CC913B4EF5}" dt="2023-11-06T16:15:55.641" v="654" actId="1366"/>
          <ac:picMkLst>
            <pc:docMk/>
            <pc:sldMk cId="4273339499" sldId="682"/>
            <ac:picMk id="5" creationId="{ED11D2A2-F9B6-825A-F361-9922F4621990}"/>
          </ac:picMkLst>
        </pc:picChg>
      </pc:sldChg>
      <pc:sldChg chg="new del">
        <pc:chgData name="Юлия Челышева" userId="da1367ac177bd585" providerId="LiveId" clId="{EBCA075D-62A5-4360-8FBB-09CC913B4EF5}" dt="2023-11-06T16:45:10.410" v="669" actId="2696"/>
        <pc:sldMkLst>
          <pc:docMk/>
          <pc:sldMk cId="4237163220" sldId="683"/>
        </pc:sldMkLst>
      </pc:sldChg>
      <pc:sldChg chg="addSp delSp modSp new mod">
        <pc:chgData name="Юлия Челышева" userId="da1367ac177bd585" providerId="LiveId" clId="{EBCA075D-62A5-4360-8FBB-09CC913B4EF5}" dt="2023-11-06T16:17:35.859" v="660" actId="1076"/>
        <pc:sldMkLst>
          <pc:docMk/>
          <pc:sldMk cId="1617211914" sldId="684"/>
        </pc:sldMkLst>
        <pc:spChg chg="del">
          <ac:chgData name="Юлия Челышева" userId="da1367ac177bd585" providerId="LiveId" clId="{EBCA075D-62A5-4360-8FBB-09CC913B4EF5}" dt="2023-11-06T16:17:32.408" v="659" actId="21"/>
          <ac:spMkLst>
            <pc:docMk/>
            <pc:sldMk cId="1617211914" sldId="684"/>
            <ac:spMk id="2" creationId="{30744F1E-358E-90FC-D0C7-8DD9C7AA4B57}"/>
          </ac:spMkLst>
        </pc:spChg>
        <pc:picChg chg="add mod">
          <ac:chgData name="Юлия Челышева" userId="da1367ac177bd585" providerId="LiveId" clId="{EBCA075D-62A5-4360-8FBB-09CC913B4EF5}" dt="2023-11-06T16:17:35.859" v="660" actId="1076"/>
          <ac:picMkLst>
            <pc:docMk/>
            <pc:sldMk cId="1617211914" sldId="684"/>
            <ac:picMk id="5" creationId="{DB5E3442-D97B-DB8D-7344-86DAAD67FA54}"/>
          </ac:picMkLst>
        </pc:picChg>
      </pc:sldChg>
      <pc:sldChg chg="addSp delSp modSp add mod">
        <pc:chgData name="Юлия Челышева" userId="da1367ac177bd585" providerId="LiveId" clId="{EBCA075D-62A5-4360-8FBB-09CC913B4EF5}" dt="2023-11-06T16:18:20.575" v="666" actId="1366"/>
        <pc:sldMkLst>
          <pc:docMk/>
          <pc:sldMk cId="3097581106" sldId="685"/>
        </pc:sldMkLst>
        <pc:spChg chg="del">
          <ac:chgData name="Юлия Челышева" userId="da1367ac177bd585" providerId="LiveId" clId="{EBCA075D-62A5-4360-8FBB-09CC913B4EF5}" dt="2023-11-06T16:18:10.846" v="662" actId="21"/>
          <ac:spMkLst>
            <pc:docMk/>
            <pc:sldMk cId="3097581106" sldId="685"/>
            <ac:spMk id="2" creationId="{30744F1E-358E-90FC-D0C7-8DD9C7AA4B57}"/>
          </ac:spMkLst>
        </pc:spChg>
        <pc:spChg chg="del">
          <ac:chgData name="Юлия Челышева" userId="da1367ac177bd585" providerId="LiveId" clId="{EBCA075D-62A5-4360-8FBB-09CC913B4EF5}" dt="2023-11-06T16:18:06.908" v="661" actId="22"/>
          <ac:spMkLst>
            <pc:docMk/>
            <pc:sldMk cId="3097581106" sldId="685"/>
            <ac:spMk id="3" creationId="{798C92D8-B301-E0CD-3DF1-D889DC2B99C6}"/>
          </ac:spMkLst>
        </pc:spChg>
        <pc:picChg chg="add mod ord">
          <ac:chgData name="Юлия Челышева" userId="da1367ac177bd585" providerId="LiveId" clId="{EBCA075D-62A5-4360-8FBB-09CC913B4EF5}" dt="2023-11-06T16:18:20.575" v="666" actId="1366"/>
          <ac:picMkLst>
            <pc:docMk/>
            <pc:sldMk cId="3097581106" sldId="685"/>
            <ac:picMk id="5" creationId="{069FD8DA-A532-9BCF-8B4F-AD38FDA2EB36}"/>
          </ac:picMkLst>
        </pc:picChg>
      </pc:sldChg>
      <pc:sldChg chg="add">
        <pc:chgData name="Юлия Челышева" userId="da1367ac177bd585" providerId="LiveId" clId="{EBCA075D-62A5-4360-8FBB-09CC913B4EF5}" dt="2023-11-06T17:31:37.835" v="671" actId="2890"/>
        <pc:sldMkLst>
          <pc:docMk/>
          <pc:sldMk cId="4012570005" sldId="686"/>
        </pc:sldMkLst>
      </pc:sldChg>
      <pc:sldMasterChg chg="delSldLayout">
        <pc:chgData name="Юлия Челышева" userId="da1367ac177bd585" providerId="LiveId" clId="{EBCA075D-62A5-4360-8FBB-09CC913B4EF5}" dt="2023-11-06T14:51:31.742" v="212" actId="2696"/>
        <pc:sldMasterMkLst>
          <pc:docMk/>
          <pc:sldMasterMk cId="2563760958" sldId="2147483648"/>
        </pc:sldMasterMkLst>
        <pc:sldLayoutChg chg="del">
          <pc:chgData name="Юлия Челышева" userId="da1367ac177bd585" providerId="LiveId" clId="{EBCA075D-62A5-4360-8FBB-09CC913B4EF5}" dt="2023-11-06T14:51:31.742" v="212" actId="2696"/>
          <pc:sldLayoutMkLst>
            <pc:docMk/>
            <pc:sldMasterMk cId="2563760958" sldId="2147483648"/>
            <pc:sldLayoutMk cId="111083227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1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>
            <a:extLst>
              <a:ext uri="{FF2B5EF4-FFF2-40B4-BE49-F238E27FC236}">
                <a16:creationId xmlns:a16="http://schemas.microsoft.com/office/drawing/2014/main" xmlns="" id="{A654D7E3-D2A5-4A85-ABE9-B0BD0BE910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>
            <a:extLst>
              <a:ext uri="{FF2B5EF4-FFF2-40B4-BE49-F238E27FC236}">
                <a16:creationId xmlns:a16="http://schemas.microsoft.com/office/drawing/2014/main" xmlns="" id="{BC52AB73-38D3-4332-B43D-68E6DC038A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9156" name="Номер слайда 3">
            <a:extLst>
              <a:ext uri="{FF2B5EF4-FFF2-40B4-BE49-F238E27FC236}">
                <a16:creationId xmlns:a16="http://schemas.microsoft.com/office/drawing/2014/main" xmlns="" id="{EEBFBBF3-5A1C-4B00-A358-7A0989E346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F253E2-5363-42E5-93A1-E4656B8E8DEB}" type="slidenum">
              <a:rPr lang="ru-RU" altLang="ru-RU"/>
              <a:pPr/>
              <a:t>29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63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Восход солнца над зелеными холмами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0" anchor="b">
            <a:normAutofit/>
          </a:bodyPr>
          <a:lstStyle>
            <a:lvl1pPr algn="ctr" rtl="0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Альтернативный 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0"/>
          <a:lstStyle>
            <a:lvl1pPr marL="0" indent="0" algn="ctr" rtl="0">
              <a:buNone/>
              <a:defRPr sz="3200">
                <a:solidFill>
                  <a:schemeClr val="tx2"/>
                </a:solidFill>
              </a:defRPr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 algn="l" rtl="0">
              <a:defRPr/>
            </a:lvl6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08.09.2016</a:t>
            </a:r>
            <a:endParaRPr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Альтернативный 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0ECE5F2-81AA-4605-B028-6FBA391056A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6344"/>
            <a:ext cx="9509760" cy="1234440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08.09.2016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  <a:p>
            <a:pPr lvl="5" rtl="0"/>
            <a:r>
              <a:t>Шестой</a:t>
            </a:r>
          </a:p>
          <a:p>
            <a:pPr lvl="6" rtl="0"/>
            <a:r>
              <a:t>Седьмой</a:t>
            </a:r>
          </a:p>
          <a:p>
            <a:pPr lvl="7" rtl="0"/>
            <a:r>
              <a:t>Восьмой</a:t>
            </a:r>
          </a:p>
          <a:p>
            <a:pPr lvl="8" rtl="0"/>
            <a:r>
              <a:t>Девятый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 cap="all" baseline="0">
                <a:solidFill>
                  <a:schemeClr val="bg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bg2"/>
                </a:solidFill>
              </a:defRPr>
            </a:lvl1pPr>
          </a:lstStyle>
          <a:p>
            <a:pPr rtl="0"/>
            <a:r>
              <a:rPr lang="en-US"/>
              <a:t>08.09.2016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CA8D9AD5-F248-4919-864A-CFD76CC027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60">
          <p15:clr>
            <a:srgbClr val="F26B43"/>
          </p15:clr>
        </p15:guide>
        <p15:guide id="2" pos="40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rant.ru/ia/opinion/shamlikashvili/7/" TargetMode="External"/><Relationship Id="rId7" Type="http://schemas.openxmlformats.org/officeDocument/2006/relationships/hyperlink" Target="http://www.8-926-145-87-01.ru/&#1096;&#1089;&#1087;-2014" TargetMode="External"/><Relationship Id="rId2" Type="http://schemas.openxmlformats.org/officeDocument/2006/relationships/hyperlink" Target="http://psyjournals.ru/psyedu/2014/n2/69948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tes.google.com/site/skolnyesluzbyprimirenia" TargetMode="External"/><Relationship Id="rId5" Type="http://schemas.openxmlformats.org/officeDocument/2006/relationships/hyperlink" Target="http://www.sprc.ru/" TargetMode="External"/><Relationship Id="rId4" Type="http://schemas.openxmlformats.org/officeDocument/2006/relationships/hyperlink" Target="http://www.&#1096;&#1082;&#1086;&#1083;&#1100;&#1085;&#1099;&#1077;-&#1089;&#1083;&#1091;&#1078;&#1073;&#1099;-&#1087;&#1088;&#1080;&#1084;&#1080;&#1088;&#1077;&#1085;&#1080;&#1103;.&#1088;&#1092;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945" y="224644"/>
            <a:ext cx="11953328" cy="3096344"/>
          </a:xfrm>
        </p:spPr>
        <p:txBody>
          <a:bodyPr rtlCol="0">
            <a:noAutofit/>
          </a:bodyPr>
          <a:lstStyle/>
          <a:p>
            <a:pPr rtl="0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 СЛУЖБЫ МЕДИАЦИИ В ОБРАЗОВАТЕЛЬНОМ УЧРЕЖДЕНИИ</a:t>
            </a:r>
            <a:endParaRPr lang="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2711624" y="4725144"/>
            <a:ext cx="9086419" cy="1656184"/>
          </a:xfrm>
        </p:spPr>
        <p:txBody>
          <a:bodyPr rtlCol="0">
            <a:normAutofit fontScale="92500" lnSpcReduction="10000"/>
          </a:bodyPr>
          <a:lstStyle/>
          <a:p>
            <a:pPr lvl="0" algn="r" rt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Челышева Юлия Вячеславовна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 algn="r" rt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к.п.н., доцент, педагог-психолог, </a:t>
            </a:r>
          </a:p>
          <a:p>
            <a:pPr lvl="0" algn="r" rt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департамента обеспечения образовательного процесса ИКИ МГПУ</a:t>
            </a:r>
          </a:p>
          <a:p>
            <a:pPr lvl="0" algn="r" rtl="0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0"/>
            <a:endParaRPr lang="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1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69FD8DA-A532-9BCF-8B4F-AD38FDA2EB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grayscl/>
          </a:blip>
          <a:stretch>
            <a:fillRect/>
          </a:stretch>
        </p:blipFill>
        <p:spPr>
          <a:xfrm>
            <a:off x="911424" y="404664"/>
            <a:ext cx="10139037" cy="5810246"/>
          </a:xfrm>
        </p:spPr>
      </p:pic>
    </p:spTree>
    <p:extLst>
      <p:ext uri="{BB962C8B-B14F-4D97-AF65-F5344CB8AC3E}">
        <p14:creationId xmlns:p14="http://schemas.microsoft.com/office/powerpoint/2010/main" val="309758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52E57E6-DF65-6002-912E-FC6B8FBF646A}"/>
              </a:ext>
            </a:extLst>
          </p:cNvPr>
          <p:cNvSpPr txBox="1"/>
          <p:nvPr/>
        </p:nvSpPr>
        <p:spPr>
          <a:xfrm>
            <a:off x="443372" y="116632"/>
            <a:ext cx="1130525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школьной службы медиации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кураторов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педагоги (заместитель директора по учебно-воспитательной работе, социальный педагог, педагог-психолог, учителя –всего 4–5 человек), группа инициативных родителей (по собственному желанию). </a:t>
            </a: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они должны пройти обучение по методу школьной медиации у сертифицированного медиатора.</a:t>
            </a: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«группы равных»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старшие подростки (8–10 человек). В эту группу отбирают детей, которые пользуются авторитетом и доверием у школьников. Они также проходят обучение методу школьной медиации у обученного куратора школьной службы.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Подросток, не достигший возраста 15 лет, должен принести письменное согласие родителей на участие в школьной медиации. </a:t>
            </a:r>
          </a:p>
        </p:txBody>
      </p:sp>
    </p:spTree>
    <p:extLst>
      <p:ext uri="{BB962C8B-B14F-4D97-AF65-F5344CB8AC3E}">
        <p14:creationId xmlns:p14="http://schemas.microsoft.com/office/powerpoint/2010/main" val="232500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D6F3D0-9F42-A146-D4F8-F4594E7CEA3D}"/>
              </a:ext>
            </a:extLst>
          </p:cNvPr>
          <p:cNvSpPr txBox="1"/>
          <p:nvPr/>
        </p:nvSpPr>
        <p:spPr>
          <a:xfrm>
            <a:off x="814736" y="1196752"/>
            <a:ext cx="113772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службы школьной медиации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назначается директором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добровольной основе.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его обязанности входит: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планирование работы,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написание отчетов,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координация деятельности педагогов и школьников,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распространение принципов восстановительной медиации в школе. </a:t>
            </a:r>
          </a:p>
        </p:txBody>
      </p:sp>
    </p:spTree>
    <p:extLst>
      <p:ext uri="{BB962C8B-B14F-4D97-AF65-F5344CB8AC3E}">
        <p14:creationId xmlns:p14="http://schemas.microsoft.com/office/powerpoint/2010/main" val="391719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22E74CE-51F6-CCED-3964-07F995A63E41}"/>
              </a:ext>
            </a:extLst>
          </p:cNvPr>
          <p:cNvSpPr txBox="1"/>
          <p:nvPr/>
        </p:nvSpPr>
        <p:spPr>
          <a:xfrm>
            <a:off x="335360" y="548680"/>
            <a:ext cx="1152128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создания и деятельности школьной службы медиации</a:t>
            </a:r>
          </a:p>
          <a:p>
            <a:pPr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Принятие администрацией школы решения о создании школьной службы медиации (далее – ШСМ).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Определение «команды кураторов» из числа педагогов и родителей, вовлеченных в работу будущей ШСМ.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Обучение «команды кураторов» по вопросам школьной медиации.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Разработка функциональных обязанностей руководителя службы примирения.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Подписание приказа о создании школьной службы медиации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Разработка и утверждение Положения о школьной службе медиации в соответствии со стандартами восстановительной медиации.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Проведение базового семинара по восстановительной медиации.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Отбор школьников на участие в базовом семинаре (школьники могут включаться и на последующих этапах).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Подготовка информационных сообщений (презентации) для получения одобрения и поддержки педагогического коллектива (классных руководителей), родителей,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22284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33F59A-841B-63E4-9144-6A400C8BAEC2}"/>
              </a:ext>
            </a:extLst>
          </p:cNvPr>
          <p:cNvSpPr txBox="1"/>
          <p:nvPr/>
        </p:nvSpPr>
        <p:spPr>
          <a:xfrm>
            <a:off x="371364" y="188640"/>
            <a:ext cx="11449272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10. Оформление в образовательной организации информационного стенда, размещение информации о создании ШСМ на сайте школы.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11. Доработка и принятие документов (на основе типовых), регламентирующих работу службы (примирительный договор, заявка, регистрационная карточка и пр.).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12. Начало работы службы по разрешению поступающих конфликтных ситуаций в соответствии с порядком работы медиатора. Ведение регистрационного журнала для дальнейшего мониторинга.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13. Проведение </a:t>
            </a:r>
            <a:r>
              <a:rPr kumimoji="0" 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супервизий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 проведенным программам и оценки соответствия проведенных программ стандартам восстановительной медиации и порядку работы медиатора.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14. Обсуждение с администрацией и педагогами результатов работы службы, определение путей улучшения деятельности.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15. Мониторинг работы службы. Обобщение и анализ проведенной работы ШМС.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16. Установление связей с ассоциацией медиаторов, другими ШСМ с целью оказания взаимопомощи в работе, осуществления обмена позитивным практическим опытом работы.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17. Включение элементов восстановительных практик в различные воспитательные мероприятия в образовательной организации.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18. Обучение всех участников образовательных отношений (педагогов, родителей, обучающихся) техникам позитивной коммуникации в условиях современного социума. </a:t>
            </a:r>
          </a:p>
        </p:txBody>
      </p:sp>
    </p:spTree>
    <p:extLst>
      <p:ext uri="{BB962C8B-B14F-4D97-AF65-F5344CB8AC3E}">
        <p14:creationId xmlns:p14="http://schemas.microsoft.com/office/powerpoint/2010/main" val="240376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0D95B6A-A5B0-9DF2-9FC5-DBABCDE8CBCF}"/>
              </a:ext>
            </a:extLst>
          </p:cNvPr>
          <p:cNvSpPr txBox="1"/>
          <p:nvPr/>
        </p:nvSpPr>
        <p:spPr>
          <a:xfrm>
            <a:off x="623392" y="980728"/>
            <a:ext cx="11089232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документов школьной службы медиации</a:t>
            </a:r>
          </a:p>
          <a:p>
            <a:pPr algn="ctr"/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Приказ директора о создании школьной службы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Положение о школьной службе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Должностная инструкция кураторов службы школьной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Формы обращений в службу школьной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Формы отчетов по работе школьной службы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Журнал регистрации поступивших обращений по разрешению конфликтных ситуаций.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Кодекс поведения школьного медиатора.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Программа мероприятий работы школьной службы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Программа обучения учащихся методу школьной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Информационные материалы о работе службы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Устав службы школьной медиации.</a:t>
            </a:r>
          </a:p>
        </p:txBody>
      </p:sp>
    </p:spTree>
    <p:extLst>
      <p:ext uri="{BB962C8B-B14F-4D97-AF65-F5344CB8AC3E}">
        <p14:creationId xmlns:p14="http://schemas.microsoft.com/office/powerpoint/2010/main" val="341259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57DC28-3E15-35D8-1C91-26565984BDAD}"/>
              </a:ext>
            </a:extLst>
          </p:cNvPr>
          <p:cNvSpPr txBox="1"/>
          <p:nvPr/>
        </p:nvSpPr>
        <p:spPr>
          <a:xfrm>
            <a:off x="1271464" y="836712"/>
            <a:ext cx="1015312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параметры регистрационной карточки конфликта</a:t>
            </a:r>
          </a:p>
          <a:p>
            <a:pPr algn="ctr"/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Медиатор, получивший заявку.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Источник информации о конфликте.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Описание конфликтной информации.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Информация о конфликтующих сторонах.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Дополнительная информация.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Дата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Медиаторы, проводившие встречу.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Ход встречи (краткое описание).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Результат встречи.</a:t>
            </a:r>
          </a:p>
        </p:txBody>
      </p:sp>
    </p:spTree>
    <p:extLst>
      <p:ext uri="{BB962C8B-B14F-4D97-AF65-F5344CB8AC3E}">
        <p14:creationId xmlns:p14="http://schemas.microsoft.com/office/powerpoint/2010/main" val="233622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D7543D0-B486-1A65-3E27-419903443EA9}"/>
              </a:ext>
            </a:extLst>
          </p:cNvPr>
          <p:cNvSpPr txBox="1"/>
          <p:nvPr/>
        </p:nvSpPr>
        <p:spPr>
          <a:xfrm>
            <a:off x="1415480" y="980728"/>
            <a:ext cx="957706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Примерное содержание журнала регистрации конфликтов</a:t>
            </a:r>
          </a:p>
          <a:p>
            <a:pPr algn="ctr"/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Дата обращения в службу школьной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Медиатор, принявший обращение.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Участники конфликта (шифр).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Содержание конфликта.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Дополнительные сведения о конфликте.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Медиатор, назначенный для проведения процедуры.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Программа медиации.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Результат медиации.</a:t>
            </a:r>
          </a:p>
        </p:txBody>
      </p:sp>
    </p:spTree>
    <p:extLst>
      <p:ext uri="{BB962C8B-B14F-4D97-AF65-F5344CB8AC3E}">
        <p14:creationId xmlns:p14="http://schemas.microsoft.com/office/powerpoint/2010/main" val="17010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4C89C24-F789-2FAA-0CCD-FF70BB984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992" y="332656"/>
            <a:ext cx="10262016" cy="599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0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C8B354-7C23-4C2A-B9B2-9102D5414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762000"/>
            <a:ext cx="9144000" cy="2667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Медиация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35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C8B354-7C23-4C2A-B9B2-9102D5414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628800"/>
            <a:ext cx="9144000" cy="30963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медиации: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организации, структура, технологии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56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ъект 1">
            <a:extLst>
              <a:ext uri="{FF2B5EF4-FFF2-40B4-BE49-F238E27FC236}">
                <a16:creationId xmlns:a16="http://schemas.microsoft.com/office/drawing/2014/main" xmlns="" id="{267FBF5D-3152-4DF6-A0F1-46CD5B9CF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00808"/>
            <a:ext cx="11089232" cy="3240360"/>
          </a:xfrm>
        </p:spPr>
        <p:txBody>
          <a:bodyPr>
            <a:normAutofit/>
          </a:bodyPr>
          <a:lstStyle/>
          <a:p>
            <a:pPr marL="45720" indent="0" algn="just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Медиативные технологии – способ разрешения разногласий и урегулирования  конфликтов в повседневной, в том числе профессиональной сфере  с целью сохранения/восстановления отношений с другой стороной и выработки взаимоприемлемого и взаимовыгодного, отражающего интересы обеих сторон, решения.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7455E9D2-CE15-4700-98F3-D814D1C75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467360"/>
            <a:ext cx="9651424" cy="65738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D15D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Медиативные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46694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F1362E-A908-4272-B88F-464E03DB52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19536" y="116632"/>
            <a:ext cx="8301608" cy="720080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>
              <a:defRPr/>
            </a:pPr>
            <a:r>
              <a:rPr lang="ru-RU" sz="36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медиации:  </a:t>
            </a:r>
          </a:p>
        </p:txBody>
      </p:sp>
      <p:sp>
        <p:nvSpPr>
          <p:cNvPr id="28675" name="Объект 2">
            <a:extLst>
              <a:ext uri="{FF2B5EF4-FFF2-40B4-BE49-F238E27FC236}">
                <a16:creationId xmlns:a16="http://schemas.microsoft.com/office/drawing/2014/main" xmlns="" id="{9D630060-0271-451E-ABF9-93CA43C039F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1344" y="1124744"/>
            <a:ext cx="11809312" cy="5176608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сэкономить время, деньги и эмоциональные силы  участников спора;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ее проведении обстановка, организация, регламент и содержание процесса могут быть определены индивидуально;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ориентирована не столько на конфликт или выигрыш, сколько на конструктивный поиск решений;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плане </a:t>
            </a:r>
            <a:r>
              <a:rPr lang="ru-RU" alt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временны́х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затрат может быть легко подстроена под потребности участников и учитывать эмоциональные и личные аспекты спора;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сфера частных интересов участников полностью защищена, поскольку процесс медиации конфиденциальный; 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участникам спора посмотреть в будущее и использовать свои творческие способности;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достигнутые договоренности, как правило, долговечны и отвечают реальному положению вещей, что не только способствует претворению их в жизнь, но и делает их осуществление обоюдно приемлемым и естественным шагом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8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ъект 7">
            <a:extLst>
              <a:ext uri="{FF2B5EF4-FFF2-40B4-BE49-F238E27FC236}">
                <a16:creationId xmlns:a16="http://schemas.microsoft.com/office/drawing/2014/main" xmlns="" id="{86193162-36F8-46EF-B230-8EBDF3079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40768"/>
            <a:ext cx="11665296" cy="4752528"/>
          </a:xfrm>
        </p:spPr>
        <p:txBody>
          <a:bodyPr>
            <a:normAutofit/>
          </a:bodyPr>
          <a:lstStyle/>
          <a:p>
            <a:pPr marL="679450" indent="-571500">
              <a:buFont typeface="Wingdings" panose="05000000000000000000" pitchFamily="2" charset="2"/>
              <a:buChar char="Ø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Конкретизация задачи </a:t>
            </a:r>
          </a:p>
          <a:p>
            <a:pPr marL="107950" indent="0">
              <a:buNone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контакт, ориентация в проблеме, формулирование измеримой и проработанной цели)</a:t>
            </a:r>
          </a:p>
          <a:p>
            <a:pPr marL="679450" indent="-571500">
              <a:buFont typeface="Wingdings" panose="05000000000000000000" pitchFamily="2" charset="2"/>
              <a:buChar char="Ø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тем</a:t>
            </a:r>
            <a:endParaRPr lang="en-US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9450" indent="-571500">
              <a:buFont typeface="Wingdings" panose="05000000000000000000" pitchFamily="2" charset="2"/>
              <a:buChar char="Ø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и интересы</a:t>
            </a:r>
            <a:endParaRPr lang="en-US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9450" indent="-571500">
              <a:buFont typeface="Wingdings" panose="05000000000000000000" pitchFamily="2" charset="2"/>
              <a:buChar char="Ø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Эврика!</a:t>
            </a:r>
            <a:endParaRPr lang="en-US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9450" indent="-571500">
              <a:buFont typeface="Wingdings" panose="05000000000000000000" pitchFamily="2" charset="2"/>
              <a:buChar char="Ø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Заключительное соглашение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8397EB77-A727-42B8-BDB5-1492D1A1F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332656"/>
            <a:ext cx="10011464" cy="72008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D15D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этапов от конфликта до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26611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ъект 1">
            <a:extLst>
              <a:ext uri="{FF2B5EF4-FFF2-40B4-BE49-F238E27FC236}">
                <a16:creationId xmlns:a16="http://schemas.microsoft.com/office/drawing/2014/main" xmlns="" id="{B805BF43-8A78-47A7-8264-74155A413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412776"/>
            <a:ext cx="11449272" cy="468052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инициатор, мотивированный на решение конфликта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осознанно заинтересованы прекратить конфликт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нуждаются в помощи третьего лица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эскалации конфликта снижает вероятность успеха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Затяжной и повторяющийся конфликт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 информации</a:t>
            </a:r>
          </a:p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ограничения</a:t>
            </a:r>
          </a:p>
          <a:p>
            <a:pPr eaLnBrk="1" hangingPunct="1"/>
            <a:endParaRPr lang="ru-RU" altLang="ru-RU" dirty="0"/>
          </a:p>
        </p:txBody>
      </p:sp>
      <p:sp>
        <p:nvSpPr>
          <p:cNvPr id="32771" name="Заголовок 2">
            <a:extLst>
              <a:ext uri="{FF2B5EF4-FFF2-40B4-BE49-F238E27FC236}">
                <a16:creationId xmlns:a16="http://schemas.microsoft.com/office/drawing/2014/main" xmlns="" id="{DFAC5BC1-3B4D-4290-AC4F-CABF0E6A9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85376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МЕДИАБЕЛЬНОСТЬ СЛУЧАЯ</a:t>
            </a:r>
          </a:p>
        </p:txBody>
      </p:sp>
    </p:spTree>
    <p:extLst>
      <p:ext uri="{BB962C8B-B14F-4D97-AF65-F5344CB8AC3E}">
        <p14:creationId xmlns:p14="http://schemas.microsoft.com/office/powerpoint/2010/main" val="408395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>
            <a:extLst>
              <a:ext uri="{FF2B5EF4-FFF2-40B4-BE49-F238E27FC236}">
                <a16:creationId xmlns:a16="http://schemas.microsoft.com/office/drawing/2014/main" xmlns="" id="{E4661982-3F35-4198-ACDA-D327DE02A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260648"/>
            <a:ext cx="1130525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4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основные фазы медиации:</a:t>
            </a:r>
          </a:p>
          <a:p>
            <a:pPr algn="ctr"/>
            <a:endParaRPr lang="ru-RU" altLang="ru-RU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    Предварительная фаза (знакомство с конфликтом, встречи с каждой из сторон изучение, составление карты конфликта, подготовка совместных переговоров)</a:t>
            </a:r>
          </a:p>
          <a:p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   Фаза  </a:t>
            </a:r>
            <a:r>
              <a:rPr lang="ru-RU" alt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медиационной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беседы (работа с конфликтными сторонами, ведение переговоров)</a:t>
            </a:r>
          </a:p>
          <a:p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   Фаза осуществления</a:t>
            </a:r>
          </a:p>
        </p:txBody>
      </p:sp>
    </p:spTree>
    <p:extLst>
      <p:ext uri="{BB962C8B-B14F-4D97-AF65-F5344CB8AC3E}">
        <p14:creationId xmlns:p14="http://schemas.microsoft.com/office/powerpoint/2010/main" val="80671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>
            <a:extLst>
              <a:ext uri="{FF2B5EF4-FFF2-40B4-BE49-F238E27FC236}">
                <a16:creationId xmlns:a16="http://schemas.microsoft.com/office/drawing/2014/main" xmlns="" id="{234F75A3-766E-40BA-9309-2AE06D486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408" y="404664"/>
            <a:ext cx="11161240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</a:t>
            </a:r>
            <a:r>
              <a:rPr lang="ru-RU" altLang="ru-RU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медиантов</a:t>
            </a:r>
            <a:endParaRPr lang="ru-RU" alt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rabicPeriod"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перебивать</a:t>
            </a:r>
          </a:p>
          <a:p>
            <a:pPr>
              <a:buFontTx/>
              <a:buAutoNum type="arabicPeriod"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оскорблять</a:t>
            </a:r>
          </a:p>
          <a:p>
            <a:pPr>
              <a:buFontTx/>
              <a:buAutoNum type="arabicPeriod"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отказаться от медиации</a:t>
            </a:r>
          </a:p>
          <a:p>
            <a:pPr>
              <a:buFontTx/>
              <a:buAutoNum type="arabicPeriod"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принцип равноправия</a:t>
            </a:r>
          </a:p>
          <a:p>
            <a:pPr>
              <a:buFontTx/>
              <a:buAutoNum type="arabicPeriod"/>
            </a:pP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возможность поговорить с медиатором «тет-а-тет»</a:t>
            </a:r>
          </a:p>
          <a:p>
            <a:pPr algn="ctr">
              <a:buFontTx/>
              <a:buAutoNum type="arabicPeriod"/>
            </a:pPr>
            <a:endParaRPr lang="ru-RU" altLang="ru-RU" sz="2400" dirty="0">
              <a:solidFill>
                <a:schemeClr val="bg1"/>
              </a:solidFill>
            </a:endParaRPr>
          </a:p>
          <a:p>
            <a:pPr algn="ctr"/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344978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>
            <a:extLst>
              <a:ext uri="{FF2B5EF4-FFF2-40B4-BE49-F238E27FC236}">
                <a16:creationId xmlns:a16="http://schemas.microsoft.com/office/drawing/2014/main" xmlns="" id="{E324FAC9-174A-440F-8565-B52A395B5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676360"/>
            <a:ext cx="1101722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медиатора:</a:t>
            </a:r>
          </a:p>
          <a:p>
            <a:pPr algn="ctr"/>
            <a:endParaRPr lang="ru-RU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rabicPeriod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Нейтральность</a:t>
            </a:r>
          </a:p>
          <a:p>
            <a:pPr>
              <a:buFontTx/>
              <a:buAutoNum type="arabicPeriod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Безоценочность</a:t>
            </a:r>
            <a:endParaRPr lang="ru-RU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rabicPeriod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</a:p>
          <a:p>
            <a:pPr>
              <a:buFontTx/>
              <a:buAutoNum type="arabicPeriod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только процесса примирения</a:t>
            </a:r>
          </a:p>
          <a:p>
            <a:pPr>
              <a:buFontTx/>
              <a:buAutoNum type="arabicPeriod"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 общение с наиболее </a:t>
            </a:r>
          </a:p>
          <a:p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конфликтной личностью </a:t>
            </a:r>
          </a:p>
        </p:txBody>
      </p:sp>
    </p:spTree>
    <p:extLst>
      <p:ext uri="{BB962C8B-B14F-4D97-AF65-F5344CB8AC3E}">
        <p14:creationId xmlns:p14="http://schemas.microsoft.com/office/powerpoint/2010/main" val="222735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xmlns="" id="{ECE53881-05E3-47B3-93BE-4C274CC792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 успеха:</a:t>
            </a:r>
            <a:r>
              <a:rPr lang="ru-RU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xmlns="" id="{5F5D300E-0256-45A7-8AC9-C45436713D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3432" y="1700784"/>
            <a:ext cx="8998768" cy="3633216"/>
          </a:xfrm>
        </p:spPr>
        <p:txBody>
          <a:bodyPr>
            <a:normAutofit fontScale="92500" lnSpcReduction="20000"/>
          </a:bodyPr>
          <a:lstStyle/>
          <a:p>
            <a:pPr marL="609600" indent="-609600"/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 участия сторон</a:t>
            </a:r>
          </a:p>
          <a:p>
            <a:pPr marL="609600" indent="-609600"/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Информированность о процедуре медиации</a:t>
            </a:r>
          </a:p>
          <a:p>
            <a:pPr marL="609600" indent="-609600"/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Нейтральность медиатора</a:t>
            </a:r>
          </a:p>
          <a:p>
            <a:pPr marL="609600" indent="-609600"/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процесса</a:t>
            </a:r>
          </a:p>
          <a:p>
            <a:pPr marL="609600" indent="-609600"/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сторон</a:t>
            </a:r>
          </a:p>
          <a:p>
            <a:pPr marL="609600" indent="-609600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63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>
            <a:extLst>
              <a:ext uri="{FF2B5EF4-FFF2-40B4-BE49-F238E27FC236}">
                <a16:creationId xmlns:a16="http://schemas.microsoft.com/office/drawing/2014/main" xmlns="" id="{7BCE5AA1-66CA-480A-8432-B0E19A15D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638"/>
            <a:ext cx="9144000" cy="683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99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xmlns="" id="{9E27DF83-776A-4E87-A54E-9079906644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8509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встречи (</a:t>
            </a:r>
            <a:r>
              <a:rPr lang="ru-RU" altLang="ru-RU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медиационная</a:t>
            </a:r>
            <a:r>
              <a:rPr lang="ru-RU" alt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беседа)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xmlns="" id="{AB42F00F-51BA-4BD7-B456-18F13FFA94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3352" y="850900"/>
            <a:ext cx="11928648" cy="5818460"/>
          </a:xfrm>
        </p:spPr>
        <p:txBody>
          <a:bodyPr>
            <a:normAutofit fontScale="85000" lnSpcReduction="20000"/>
          </a:bodyPr>
          <a:lstStyle/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Представиться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Обозначить цель встречи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Обозначить свою роль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Оговорить условия (не перебивать, не оскорблять, соблюдать конфиденциальность, возможность переговорить индивидуально)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Изложить проблемную ситуацию самому (Сергей отобрал телефон у Андрея)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Выслушать обе стороны (видение ситуации, понимание себя в ситуации обеими сторонами)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Проговорить самому (кратко сформулировать итог услышанного)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выразить ощущения каждой из сторон, выслушать каждую сторону (</a:t>
            </a:r>
            <a:r>
              <a:rPr lang="ru-RU" alt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</a:t>
            </a: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переживания в момент конфликта)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Прояснить причину конфликта, помочь осознать её обеим сторонам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Обсудить возможные последствия, определить отношение сторон к последствиям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Выслушать предложения сторон о путях урегулирования конфликта (сразу, ещё одна встреча, …), о дальнейших взаимоотношениях. 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Зафиксировать  решения сторон</a:t>
            </a:r>
          </a:p>
          <a:p>
            <a:pPr marL="560070" indent="-514350" eaLnBrk="1" hangingPunct="1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Заключить соглашение.</a:t>
            </a:r>
          </a:p>
          <a:p>
            <a:pPr eaLnBrk="1" hangingPunct="1">
              <a:lnSpc>
                <a:spcPct val="80000"/>
              </a:lnSpc>
            </a:pPr>
            <a:endParaRPr lang="ru-RU" altLang="ru-RU" sz="1600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55241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6B85A4-07E3-71C5-4EF7-3FD6D713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40" y="106568"/>
            <a:ext cx="11881320" cy="79208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СЛУЖБА ШКОЛЬНОЙ МЕДИАЦИИ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6A38F62-7A2E-0BA8-5EF1-B1865B515A0D}"/>
              </a:ext>
            </a:extLst>
          </p:cNvPr>
          <p:cNvSpPr txBox="1"/>
          <p:nvPr/>
        </p:nvSpPr>
        <p:spPr>
          <a:xfrm>
            <a:off x="839416" y="1340768"/>
            <a:ext cx="10081120" cy="3903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служба медиации (примирения) – утвержденная приказом директора образовательной организации детско-взрослая команда, которая в рамках образовательной организации под руководством взрослого куратора осуществляет деятельность по профилактике и разрешению конфликтных ситуаций, возникающих в ходе учебно-воспитательной деятельности посредством применения методов медиации 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восстановительных технологий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957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>
            <a:extLst>
              <a:ext uri="{FF2B5EF4-FFF2-40B4-BE49-F238E27FC236}">
                <a16:creationId xmlns:a16="http://schemas.microsoft.com/office/drawing/2014/main" xmlns="" id="{B3F3A4CA-AD5C-457D-BD0B-F706573A7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729392"/>
          </a:xfrm>
        </p:spPr>
        <p:txBody>
          <a:bodyPr/>
          <a:lstStyle/>
          <a:p>
            <a:r>
              <a:rPr lang="ru-RU" alt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медиации</a:t>
            </a:r>
            <a:endParaRPr lang="ru-RU" altLang="ru-RU" dirty="0"/>
          </a:p>
        </p:txBody>
      </p:sp>
      <p:sp>
        <p:nvSpPr>
          <p:cNvPr id="39939" name="Объект 2">
            <a:extLst>
              <a:ext uri="{FF2B5EF4-FFF2-40B4-BE49-F238E27FC236}">
                <a16:creationId xmlns:a16="http://schemas.microsoft.com/office/drawing/2014/main" xmlns="" id="{7CB4BB9D-6E56-4750-BAAA-6C69FD199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412776"/>
            <a:ext cx="11089232" cy="4977864"/>
          </a:xfrm>
        </p:spPr>
        <p:txBody>
          <a:bodyPr>
            <a:norm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произошло? 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слышали? Повторите, пожалуйста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вы чувствовали/чувствуете?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слышали? Повторите, пожалуйста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Вы хотите по-настоящему? Что для Вас действительно важно?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чтобы этого достичь?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решение, полностью удовлетворяющее Ваши интересы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Насколько оно реалистично?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будет контролировать выполнение договоренностей?</a:t>
            </a:r>
          </a:p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7030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xmlns="" id="{3F372218-87A0-49C9-A2B0-C5B5EE2315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2100" y="44959"/>
            <a:ext cx="2376264" cy="719410"/>
          </a:xfrm>
        </p:spPr>
        <p:txBody>
          <a:bodyPr/>
          <a:lstStyle/>
          <a:p>
            <a:pPr algn="ctr" eaLnBrk="1" hangingPunct="1"/>
            <a:r>
              <a:rPr lang="ru-RU" altLang="ru-RU" sz="3600" b="1" dirty="0">
                <a:solidFill>
                  <a:srgbClr val="0070C0"/>
                </a:solidFill>
                <a:latin typeface="Constantia" panose="02030602050306030303" pitchFamily="18" charset="0"/>
              </a:rPr>
              <a:t>Техники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xmlns="" id="{EA8FFBD4-E079-49DB-A103-A9EDE2C22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21" y="44959"/>
            <a:ext cx="11953328" cy="799288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Я-сообщения (о своих чувствах, мыслях, опасениях)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Конкретизация обобщений (что именно, кто именно)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высказываний (враждебно сформулированные в нейтральные)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Отражение (парафраз» (краткий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безоценочный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перессказ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своими словами того, что услышал)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Призыв к высказыванию (если молчит, плачет)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Вздорное предположение (если призыв к высказыванию не помогает)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посланий тела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Смена ролей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Худшая из возможностей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Закрытые вопросы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Мозговая атака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«+» и «-»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единого текста (если много участников, мнений, предложений)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эмоционального  накала ( подходящие вышеназванные техники)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Препятствие провокациям (подходящие вышеназванные техники)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xmlns="" id="{A6240EF8-C207-40AD-908B-5055B581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7469"/>
            <a:ext cx="8075613" cy="633412"/>
          </a:xfrm>
        </p:spPr>
        <p:txBody>
          <a:bodyPr/>
          <a:lstStyle/>
          <a:p>
            <a:pPr algn="ctr"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 СЛУШАЕТ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FE88CA-41B7-4FCD-A150-3908B25AECB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908721"/>
            <a:ext cx="11665296" cy="5565104"/>
          </a:xfrm>
        </p:spPr>
        <p:txBody>
          <a:bodyPr>
            <a:normAutofit/>
          </a:bodyPr>
          <a:lstStyle/>
          <a:p>
            <a:pPr indent="-274320">
              <a:buFont typeface="Wingdings"/>
              <a:buChar char="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Угу-подакивание («ага», «угу», «да-да», «ну», кивание и т.п.)</a:t>
            </a:r>
          </a:p>
          <a:p>
            <a:pPr indent="-274320">
              <a:buFont typeface="Wingdings"/>
              <a:buChar char="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Эхо - повторение последних слов собеседника</a:t>
            </a:r>
          </a:p>
          <a:p>
            <a:pPr indent="-274320">
              <a:buFont typeface="Wingdings"/>
              <a:buChar char="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Парафраз – передача содержания слов партнера другими словами</a:t>
            </a:r>
          </a:p>
          <a:p>
            <a:pPr indent="-274320">
              <a:buFont typeface="Wingdings"/>
              <a:buChar char="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Наводящие вопросы (Что? Где? Когда? Почему? Зачем?)</a:t>
            </a:r>
          </a:p>
          <a:p>
            <a:pPr indent="-274320">
              <a:buFont typeface="Wingdings"/>
              <a:buChar char="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Побуждение- (междометья, побуждающие продолжить прерванную речь «Ну и...», «Ну и что дальше?», «Давай-давай» и т.п.)</a:t>
            </a:r>
          </a:p>
          <a:p>
            <a:pPr indent="-274320">
              <a:buFont typeface="Wingdings"/>
              <a:buChar char="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Уточняющие вопросы – вопросы типа «Что ты имел в виду, когда назвал этот прием наиболее действенным?»</a:t>
            </a:r>
          </a:p>
          <a:p>
            <a:pPr indent="-274320">
              <a:buFont typeface="Wingdings"/>
              <a:buChar char="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эмоций – «ух!», «ах!», «здорово!», смех, «скорбная мина», и пр.</a:t>
            </a:r>
          </a:p>
          <a:p>
            <a:pPr indent="-274320"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1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xmlns="" id="{8E2CAD1B-2CEB-407E-9530-37705EED5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4638"/>
            <a:ext cx="8075613" cy="633412"/>
          </a:xfrm>
        </p:spPr>
        <p:txBody>
          <a:bodyPr/>
          <a:lstStyle/>
          <a:p>
            <a:pPr eaLnBrk="1" hangingPunct="1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 ЗАДАЕТ ВОПРОСЫ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xmlns="" id="{F820FFBE-C7A3-43C2-9809-D5C75A5BFBD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882613"/>
            <a:ext cx="11593287" cy="542108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ru-RU" altLang="ru-RU" dirty="0"/>
          </a:p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считаете, является ли данное обстоятельство существенным для другой стороны?</a:t>
            </a:r>
          </a:p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вашему мнению, следует ли обсудить это обстоятельство более подробно?</a:t>
            </a:r>
          </a:p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Противоположная сторона явно выразила свое недовольство вашими словами. Могли бы вы пояснить, чем на ваш взгляд, она недовольна?</a:t>
            </a:r>
          </a:p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Знаете ли вы какие-нибудь случаи, похожие на тот конфликт, который мы обсуждаем сегодня?</a:t>
            </a:r>
          </a:p>
          <a:p>
            <a:pPr eaLnBrk="1" hangingPunct="1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почему другая сторона сопротивляется вашему предложению?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6939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Объект 5">
            <a:extLst>
              <a:ext uri="{FF2B5EF4-FFF2-40B4-BE49-F238E27FC236}">
                <a16:creationId xmlns:a16="http://schemas.microsoft.com/office/drawing/2014/main" xmlns="" id="{7FDCC9C5-3F23-4D61-8317-B24E855AD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364" y="1484784"/>
            <a:ext cx="11773308" cy="4968551"/>
          </a:xfrm>
        </p:spPr>
        <p:txBody>
          <a:bodyPr>
            <a:normAutofit/>
          </a:bodyPr>
          <a:lstStyle/>
          <a:p>
            <a:pPr marL="565150" indent="-457200">
              <a:lnSpc>
                <a:spcPct val="110000"/>
              </a:lnSpc>
              <a:spcBef>
                <a:spcPts val="0"/>
              </a:spcBef>
              <a:buClr>
                <a:srgbClr val="9E8E5C"/>
              </a:buClr>
              <a:buFont typeface="+mj-lt"/>
              <a:buAutoNum type="arabicPeriod"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 подготовительная часть – сбор информации, условия, недостаточная подготовленность медиатора</a:t>
            </a:r>
          </a:p>
          <a:p>
            <a:pPr marL="565150" indent="-457200">
              <a:lnSpc>
                <a:spcPct val="110000"/>
              </a:lnSpc>
              <a:spcBef>
                <a:spcPts val="0"/>
              </a:spcBef>
              <a:buClr>
                <a:srgbClr val="9E8E5C"/>
              </a:buClr>
              <a:buFont typeface="+mj-lt"/>
              <a:buAutoNum type="arabicPeriod"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прояснены мотивы участников медиации</a:t>
            </a:r>
          </a:p>
          <a:p>
            <a:pPr marL="565150" indent="-457200">
              <a:lnSpc>
                <a:spcPct val="110000"/>
              </a:lnSpc>
              <a:spcBef>
                <a:spcPts val="0"/>
              </a:spcBef>
              <a:buClr>
                <a:srgbClr val="9E8E5C"/>
              </a:buClr>
              <a:buFont typeface="+mj-lt"/>
              <a:buAutoNum type="arabicPeriod"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готовности решать конфликт в стратегии сотрудничества</a:t>
            </a:r>
          </a:p>
          <a:p>
            <a:pPr marL="565150" indent="-457200">
              <a:lnSpc>
                <a:spcPct val="110000"/>
              </a:lnSpc>
              <a:spcBef>
                <a:spcPts val="0"/>
              </a:spcBef>
              <a:buClr>
                <a:srgbClr val="9E8E5C"/>
              </a:buClr>
              <a:buFont typeface="+mj-lt"/>
              <a:buAutoNum type="arabicPeriod"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готовности у сторон принимать ответственность </a:t>
            </a:r>
          </a:p>
          <a:p>
            <a:pPr marL="565150" indent="-457200">
              <a:lnSpc>
                <a:spcPct val="110000"/>
              </a:lnSpc>
              <a:spcBef>
                <a:spcPts val="0"/>
              </a:spcBef>
              <a:buClr>
                <a:srgbClr val="9E8E5C"/>
              </a:buClr>
              <a:buFont typeface="+mj-lt"/>
              <a:buAutoNum type="arabicPeriod"/>
              <a:defRPr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Нарушены  принципы  медиации</a:t>
            </a:r>
          </a:p>
          <a:p>
            <a:pPr marL="107950" indent="0">
              <a:buClr>
                <a:srgbClr val="9E8E5C"/>
              </a:buClr>
              <a:buNone/>
              <a:defRPr/>
            </a:pPr>
            <a:endParaRPr lang="ru-RU" dirty="0">
              <a:solidFill>
                <a:srgbClr val="000000"/>
              </a:solidFill>
            </a:endParaRPr>
          </a:p>
          <a:p>
            <a:pPr marL="107950" indent="0">
              <a:buClr>
                <a:srgbClr val="9E8E5C"/>
              </a:buClr>
              <a:buNone/>
              <a:defRPr/>
            </a:pPr>
            <a:r>
              <a:rPr lang="ru-RU" dirty="0">
                <a:solidFill>
                  <a:srgbClr val="000000"/>
                </a:solidFill>
              </a:rPr>
              <a:t> </a:t>
            </a:r>
          </a:p>
          <a:p>
            <a:pPr marL="107950" indent="0">
              <a:buClr>
                <a:srgbClr val="9E8E5C"/>
              </a:buClr>
              <a:buNone/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5CDE5C77-470E-417E-AEF5-4C3B0ECA0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40" y="171037"/>
            <a:ext cx="11881320" cy="65738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СРЫВА ПРОЦЕДУРЫ МЕДИАЦИИ</a:t>
            </a:r>
          </a:p>
        </p:txBody>
      </p:sp>
    </p:spTree>
    <p:extLst>
      <p:ext uri="{BB962C8B-B14F-4D97-AF65-F5344CB8AC3E}">
        <p14:creationId xmlns:p14="http://schemas.microsoft.com/office/powerpoint/2010/main" val="144076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Объект 2">
            <a:extLst>
              <a:ext uri="{FF2B5EF4-FFF2-40B4-BE49-F238E27FC236}">
                <a16:creationId xmlns:a16="http://schemas.microsoft.com/office/drawing/2014/main" xmlns="" id="{5143D636-E7D7-450A-92C9-D0F0D9F05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40768"/>
            <a:ext cx="11593288" cy="46805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подмена медиации другими формами работы с конфликтами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невыполнение сторонами конфликта договоренностей  при проведении , заключении  и  выполнении соглашений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особенности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корпоративная культура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 областей   полномочий </a:t>
            </a:r>
          </a:p>
          <a:p>
            <a:pPr marL="109537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(расширение,  выход за границы компетентности)</a:t>
            </a:r>
          </a:p>
          <a:p>
            <a:pPr>
              <a:defRPr/>
            </a:pPr>
            <a:endParaRPr lang="ru-RU" alt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F190151-3E3A-4C6C-B7B6-ADCA16548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260648"/>
            <a:ext cx="11888230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6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C8B354-7C23-4C2A-B9B2-9102D5414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504" y="2174438"/>
            <a:ext cx="9180512" cy="122684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408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6B85A4-07E3-71C5-4EF7-3FD6D713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40" y="106568"/>
            <a:ext cx="11881320" cy="79208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СЛУЖБ ШКОЛЬНОЙ МЕДИАЦИИ И ШКОЛЬНЫХ СЛУЖБ  ПРИМИРЕНИЯ (Коновалов А.Ю.)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8C6A6749-C37C-7B35-A5A8-83CF63240B97}"/>
              </a:ext>
            </a:extLst>
          </p:cNvPr>
          <p:cNvGraphicFramePr>
            <a:graphicFrameLocks noGrp="1"/>
          </p:cNvGraphicFramePr>
          <p:nvPr/>
        </p:nvGraphicFramePr>
        <p:xfrm>
          <a:off x="155340" y="1124744"/>
          <a:ext cx="11881321" cy="524017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39689">
                  <a:extLst>
                    <a:ext uri="{9D8B030D-6E8A-4147-A177-3AD203B41FA5}">
                      <a16:colId xmlns:a16="http://schemas.microsoft.com/office/drawing/2014/main" xmlns="" val="73743587"/>
                    </a:ext>
                  </a:extLst>
                </a:gridCol>
                <a:gridCol w="5059143">
                  <a:extLst>
                    <a:ext uri="{9D8B030D-6E8A-4147-A177-3AD203B41FA5}">
                      <a16:colId xmlns:a16="http://schemas.microsoft.com/office/drawing/2014/main" xmlns="" val="1530834761"/>
                    </a:ext>
                  </a:extLst>
                </a:gridCol>
                <a:gridCol w="4982489">
                  <a:extLst>
                    <a:ext uri="{9D8B030D-6E8A-4147-A177-3AD203B41FA5}">
                      <a16:colId xmlns:a16="http://schemas.microsoft.com/office/drawing/2014/main" xmlns="" val="56056612"/>
                    </a:ext>
                  </a:extLst>
                </a:gridCol>
              </a:tblGrid>
              <a:tr h="381516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СЛУЖБЫ  ШКОЛЬНОЙ МЕДИАЦИИ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ШКОЛЬНЫЕ  СЛУЖБЫ ПРИМИРЕНИЯ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07116379"/>
                  </a:ext>
                </a:extLst>
              </a:tr>
              <a:tr h="66765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 </a:t>
                      </a: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Медиация интересов </a:t>
                      </a:r>
                    </a:p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(альтернативного разрешения споров – АРС)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99160" indent="-44958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Восстановительная медиация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63659299"/>
                  </a:ext>
                </a:extLst>
              </a:tr>
              <a:tr h="418147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является основанием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Иностранные разработки на основе конфликтологии и теории организации  переговоров. 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Преимущественно  модель применяется  в коммерческих спорах, семейных спорах, арбитраже, трудовых спорах и пр.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Российская разработка на основе общинных традиций примирения и концепции восстановительного правосудия.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Преимущественно применяется  для ситуаций, где есть элементы сообщества: школы, семьи в трудной жизненной ситуации, групповые конфликты в классе (травля, буллинг и пр.), а также правонарушения и преступления несовершеннолетних.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2246852"/>
                  </a:ext>
                </a:extLst>
              </a:tr>
              <a:tr h="41814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Программы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Медиация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Программа примирения; Программа заглаживания вреда; Профилактические восстановительные программы; Круг сообщества; Школьная конференция; Семейная конференция (в территориальных службах примирения).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47558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57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6B85A4-07E3-71C5-4EF7-3FD6D713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40" y="106568"/>
            <a:ext cx="11881320" cy="79208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СЛУЖБ ШКОЛЬНОЙ МЕДИАЦИИ И ШКОЛЬНЫХ СЛУЖБ  ПРИМИРЕНИЯ (Коновалов А.Ю.)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8C6A6749-C37C-7B35-A5A8-83CF63240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596402"/>
              </p:ext>
            </p:extLst>
          </p:nvPr>
        </p:nvGraphicFramePr>
        <p:xfrm>
          <a:off x="407368" y="1124744"/>
          <a:ext cx="11377264" cy="511256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61642">
                  <a:extLst>
                    <a:ext uri="{9D8B030D-6E8A-4147-A177-3AD203B41FA5}">
                      <a16:colId xmlns:a16="http://schemas.microsoft.com/office/drawing/2014/main" xmlns="" val="73743587"/>
                    </a:ext>
                  </a:extLst>
                </a:gridCol>
                <a:gridCol w="4844512">
                  <a:extLst>
                    <a:ext uri="{9D8B030D-6E8A-4147-A177-3AD203B41FA5}">
                      <a16:colId xmlns:a16="http://schemas.microsoft.com/office/drawing/2014/main" xmlns="" val="1530834761"/>
                    </a:ext>
                  </a:extLst>
                </a:gridCol>
                <a:gridCol w="4771110">
                  <a:extLst>
                    <a:ext uri="{9D8B030D-6E8A-4147-A177-3AD203B41FA5}">
                      <a16:colId xmlns:a16="http://schemas.microsoft.com/office/drawing/2014/main" xmlns="" val="56056612"/>
                    </a:ext>
                  </a:extLst>
                </a:gridCol>
              </a:tblGrid>
              <a:tr h="412817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СЛУЖБЫ  ШКОЛЬНОЙ МЕДИАЦИИ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ШКОЛЬНЫЕ  СЛУЖБЫ ПРИМИРЕНИЯ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07116379"/>
                  </a:ext>
                </a:extLst>
              </a:tr>
              <a:tr h="207778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Позиция медиатора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Добровольность, открытость, конфиденциальность, доверие, уважение, непредвзятость, равноправие всех сторон;   беспристрастность   и  независимость медиатора.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В равной степени поддерживает стороны в реализации восстановительных принципов: исцеление жертвы, заглаживание вреда, восстановление конструктивной родительской позиции, прекращение вражды, восстановление способности к пониманию и  другие.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28664684"/>
                  </a:ext>
                </a:extLst>
              </a:tr>
              <a:tr h="262196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Тип ситуации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Преимущественно спор, конфликт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Преимущественно ссора между детьми, приведшая к вреду или обиде, 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Конфликты родителей и педагогов по поводу детей и учебного процесса, 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Школьная травля (буллинг), межэтнические конфликты, групповые конфликты, «стрелки»,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а также правонарушение и преступление несовершеннолетних.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7577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568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6B85A4-07E3-71C5-4EF7-3FD6D713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40" y="106568"/>
            <a:ext cx="11881320" cy="79208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СЛУЖБ ШКОЛЬНОЙ МЕДИАЦИИ И ШКОЛЬНЫХ СЛУЖБ  ПРИМИРЕНИЯ (Коновалов А.Ю.)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8C6A6749-C37C-7B35-A5A8-83CF63240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04180"/>
              </p:ext>
            </p:extLst>
          </p:nvPr>
        </p:nvGraphicFramePr>
        <p:xfrm>
          <a:off x="407368" y="1124744"/>
          <a:ext cx="11449271" cy="496855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72791">
                  <a:extLst>
                    <a:ext uri="{9D8B030D-6E8A-4147-A177-3AD203B41FA5}">
                      <a16:colId xmlns:a16="http://schemas.microsoft.com/office/drawing/2014/main" xmlns="" val="73743587"/>
                    </a:ext>
                  </a:extLst>
                </a:gridCol>
                <a:gridCol w="4875173">
                  <a:extLst>
                    <a:ext uri="{9D8B030D-6E8A-4147-A177-3AD203B41FA5}">
                      <a16:colId xmlns:a16="http://schemas.microsoft.com/office/drawing/2014/main" xmlns="" val="1530834761"/>
                    </a:ext>
                  </a:extLst>
                </a:gridCol>
                <a:gridCol w="4801307">
                  <a:extLst>
                    <a:ext uri="{9D8B030D-6E8A-4147-A177-3AD203B41FA5}">
                      <a16:colId xmlns:a16="http://schemas.microsoft.com/office/drawing/2014/main" xmlns="" val="56056612"/>
                    </a:ext>
                  </a:extLst>
                </a:gridCol>
              </a:tblGrid>
              <a:tr h="727236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СЛУЖБЫ  ШКОЛЬНОЙ МЕДИАЦИИ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ШКОЛЬНЫЕ  СЛУЖБЫ ПРИМИРЕНИЯ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07116379"/>
                  </a:ext>
                </a:extLst>
              </a:tr>
              <a:tr h="424131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Описание модели  в открытом доступе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http://psyjournals.ru/psyedu/2014/n2/69948.shtml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 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 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http://www.garant.ru/ia/opinion/shamlikashvili/7/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en-US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</a:t>
                      </a:r>
                      <a:r>
                        <a:rPr lang="ru-RU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.школьные-службы-</a:t>
                      </a:r>
                      <a:r>
                        <a:rPr lang="ru-RU" sz="1800" b="0" u="sng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примирения.рф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en-US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</a:t>
                      </a:r>
                      <a:r>
                        <a:rPr lang="ru-RU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800" b="0" u="sng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sprc</a:t>
                      </a:r>
                      <a:r>
                        <a:rPr lang="ru-RU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800" b="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ru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en-US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https</a:t>
                      </a:r>
                      <a:r>
                        <a:rPr lang="ru-RU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://</a:t>
                      </a:r>
                      <a:r>
                        <a:rPr lang="en-US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sites</a:t>
                      </a:r>
                      <a:r>
                        <a:rPr lang="ru-RU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google</a:t>
                      </a:r>
                      <a:r>
                        <a:rPr lang="ru-RU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com</a:t>
                      </a:r>
                      <a:r>
                        <a:rPr lang="ru-RU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US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site</a:t>
                      </a:r>
                      <a:r>
                        <a:rPr lang="ru-RU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US" sz="1800" b="0" u="sng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skolnyesluzbyprimirenia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 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Книга с описанием модели в открытом доступе: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en-US" sz="1800" b="0" u="sng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www.8-926-145-87-01.ru/</a:t>
                      </a:r>
                      <a:r>
                        <a:rPr lang="ru-RU" sz="1800" b="0" u="sng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шсп</a:t>
                      </a:r>
                      <a:r>
                        <a:rPr lang="en-US" sz="1800" b="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-2014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</a:rPr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0924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01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55AC83-A81D-8DDD-012A-AF3C45084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B9B3053-4FD1-965B-47D1-BDA5C2943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F2DB730-BF8A-3F7C-CD23-3CB9BE81C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467360"/>
            <a:ext cx="10273034" cy="583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8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D11D2A2-F9B6-825A-F361-9922F4621990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341120" y="52609"/>
            <a:ext cx="8931344" cy="634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3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8C92D8-B301-E0CD-3DF1-D889DC2B9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B5E3442-D97B-DB8D-7344-86DAAD67FA5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479376" y="488817"/>
            <a:ext cx="11025684" cy="588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1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Синие полосы 16 х 9">
  <a:themeElements>
    <a:clrScheme name="Banded_Design_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lumMod val="0"/>
                <a:lumOff val="100000"/>
              </a:schemeClr>
            </a:gs>
            <a:gs pos="72000">
              <a:schemeClr val="phClr"/>
            </a:gs>
            <a:gs pos="100000">
              <a:schemeClr val="phClr">
                <a:lumMod val="90000"/>
              </a:schemeClr>
            </a:gs>
          </a:gsLst>
          <a:lin ang="5400000" scaled="1"/>
        </a:gradFill>
        <a:gradFill flip="none" rotWithShape="1">
          <a:gsLst>
            <a:gs pos="32000">
              <a:schemeClr val="phClr"/>
            </a:gs>
            <a:gs pos="100000">
              <a:schemeClr val="phClr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092_TF03417271_TF03417271" id="{8E779135-F8A5-4813-BE3E-5BF2FB77C896}" vid="{2C038C33-191C-4C46-94BC-3C23BCA2E37C}"/>
    </a:ext>
  </a:extLst>
</a:theme>
</file>

<file path=ppt/theme/theme2.xml><?xml version="1.0" encoding="utf-8"?>
<a:theme xmlns:a="http://schemas.openxmlformats.org/drawingml/2006/main" name="Тема Offic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1876</Words>
  <Application>Microsoft Office PowerPoint</Application>
  <PresentationFormat>Широкоэкранный</PresentationFormat>
  <Paragraphs>253</Paragraphs>
  <Slides>36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Constantia</vt:lpstr>
      <vt:lpstr>Corbel</vt:lpstr>
      <vt:lpstr>Euphemia</vt:lpstr>
      <vt:lpstr>MS Mincho</vt:lpstr>
      <vt:lpstr>Times New Roman</vt:lpstr>
      <vt:lpstr>Wingdings</vt:lpstr>
      <vt:lpstr>Синие полосы 16 х 9</vt:lpstr>
      <vt:lpstr>ОРГАНИЗАЦИЯ ДЕЯТЕЛЬНОСТИ СЛУЖБЫ МЕДИАЦИИ В ОБРАЗОВАТЕЛЬНОМ УЧРЕЖДЕНИИ</vt:lpstr>
      <vt:lpstr>Служба медиации:  основные этапы организации, структура, технологии </vt:lpstr>
      <vt:lpstr>  СЛУЖБА ШКОЛЬНОЙ МЕДИАЦИИ </vt:lpstr>
      <vt:lpstr>СРАВНЕНИЕ  СЛУЖБ ШКОЛЬНОЙ МЕДИАЦИИ И ШКОЛЬНЫХ СЛУЖБ  ПРИМИРЕНИЯ (Коновалов А.Ю.)</vt:lpstr>
      <vt:lpstr>СРАВНЕНИЕ  СЛУЖБ ШКОЛЬНОЙ МЕДИАЦИИ И ШКОЛЬНЫХ СЛУЖБ  ПРИМИРЕНИЯ (Коновалов А.Ю.)</vt:lpstr>
      <vt:lpstr>СРАВНЕНИЕ  СЛУЖБ ШКОЛЬНОЙ МЕДИАЦИИ И ШКОЛЬНЫХ СЛУЖБ  ПРИМИРЕНИЯ (Коновалов А.Ю.)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Медиация </vt:lpstr>
      <vt:lpstr>Медиативные технологии</vt:lpstr>
      <vt:lpstr>Преимущества медиации:  </vt:lpstr>
      <vt:lpstr>5 этапов от конфликта до решения</vt:lpstr>
      <vt:lpstr>МЕДИАБЕЛЬНОСТЬ СЛУЧАЯ</vt:lpstr>
      <vt:lpstr>Презентация PowerPoint</vt:lpstr>
      <vt:lpstr>Презентация PowerPoint</vt:lpstr>
      <vt:lpstr>Презентация PowerPoint</vt:lpstr>
      <vt:lpstr>Условия  успеха: </vt:lpstr>
      <vt:lpstr>Презентация PowerPoint</vt:lpstr>
      <vt:lpstr>Ход встречи (медиационная беседа)</vt:lpstr>
      <vt:lpstr>Инструмент медиации</vt:lpstr>
      <vt:lpstr>Техники</vt:lpstr>
      <vt:lpstr>МЕДИАТОР СЛУШАЕТ</vt:lpstr>
      <vt:lpstr>МЕДИАТОР ЗАДАЕТ ВОПРОСЫ</vt:lpstr>
      <vt:lpstr>РИСКИ СРЫВА ПРОЦЕДУРЫ МЕДИАЦИИ</vt:lpstr>
      <vt:lpstr>Презентация PowerPoint</vt:lpstr>
      <vt:lpstr> 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ПСИХОЛОГИЯ ТВОРЧЕСТВА</dc:title>
  <dc:creator>Юлия Челышева</dc:creator>
  <cp:lastModifiedBy>Пользователь Windows</cp:lastModifiedBy>
  <cp:revision>11</cp:revision>
  <cp:lastPrinted>2023-11-26T12:01:55Z</cp:lastPrinted>
  <dcterms:created xsi:type="dcterms:W3CDTF">2020-09-19T05:32:48Z</dcterms:created>
  <dcterms:modified xsi:type="dcterms:W3CDTF">2023-11-26T12:03:50Z</dcterms:modified>
</cp:coreProperties>
</file>